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52321D"/>
    <a:srgbClr val="FFA2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97" d="100"/>
          <a:sy n="97" d="100"/>
        </p:scale>
        <p:origin x="78" y="5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6189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5173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2257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3301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1437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9524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697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0799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3507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0530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864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4701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09" y="-948414"/>
            <a:ext cx="10489782" cy="590050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60790" y="553206"/>
            <a:ext cx="2670419" cy="193899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762000"/>
            </a:sp3d>
          </a:bodyPr>
          <a:lstStyle/>
          <a:p>
            <a:pPr algn="ctr"/>
            <a:r>
              <a:rPr lang="en-US" sz="6000" dirty="0" smtClean="0">
                <a:solidFill>
                  <a:srgbClr val="FF99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Amiri" panose="00000500000000000000" pitchFamily="2" charset="-78"/>
                <a:cs typeface="Amiri" panose="00000500000000000000" pitchFamily="2" charset="-78"/>
              </a:rPr>
              <a:t>River</a:t>
            </a:r>
          </a:p>
          <a:p>
            <a:pPr algn="ctr"/>
            <a:r>
              <a:rPr lang="en-US" sz="6000" dirty="0" err="1" smtClean="0">
                <a:solidFill>
                  <a:srgbClr val="FF99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Amiri" panose="00000500000000000000" pitchFamily="2" charset="-78"/>
                <a:cs typeface="Amiri" panose="00000500000000000000" pitchFamily="2" charset="-78"/>
              </a:rPr>
              <a:t>Discent</a:t>
            </a:r>
            <a:endParaRPr lang="ru-RU" sz="6000" dirty="0">
              <a:solidFill>
                <a:srgbClr val="FF99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  <a:cs typeface="Amiri" panose="00000500000000000000" pitchFamily="2" charset="-78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78" y="4126986"/>
            <a:ext cx="4008128" cy="2731014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3872" y="4079120"/>
            <a:ext cx="4008128" cy="273101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1936" y="4126986"/>
            <a:ext cx="4008128" cy="273101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 rot="20964023">
            <a:off x="1585801" y="5570290"/>
            <a:ext cx="1714508" cy="830997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762000"/>
          </a:sp3d>
        </p:spPr>
        <p:txBody>
          <a:bodyPr wrap="none" rtlCol="0">
            <a:spAutoFit/>
            <a:sp3d>
              <a:bevelT w="762000"/>
            </a:sp3d>
          </a:bodyPr>
          <a:lstStyle/>
          <a:p>
            <a:pPr algn="ctr"/>
            <a:r>
              <a:rPr lang="ru-RU" sz="2400" dirty="0" err="1" smtClean="0">
                <a:solidFill>
                  <a:schemeClr val="accent1">
                    <a:lumMod val="50000"/>
                  </a:schemeClr>
                </a:solidFill>
                <a:cs typeface="Amiri" panose="00000500000000000000" pitchFamily="2" charset="-78"/>
              </a:rPr>
              <a:t>Ушверидзе</a:t>
            </a:r>
            <a:r>
              <a:rPr lang="ru-RU" sz="2400" dirty="0" smtClean="0">
                <a:solidFill>
                  <a:schemeClr val="accent1">
                    <a:lumMod val="50000"/>
                  </a:schemeClr>
                </a:solidFill>
                <a:cs typeface="Amiri" panose="00000500000000000000" pitchFamily="2" charset="-78"/>
              </a:rPr>
              <a:t> </a:t>
            </a:r>
          </a:p>
          <a:p>
            <a:pPr algn="ctr"/>
            <a:r>
              <a:rPr lang="ru-RU" sz="2400" dirty="0" smtClean="0">
                <a:solidFill>
                  <a:schemeClr val="accent1">
                    <a:lumMod val="50000"/>
                  </a:schemeClr>
                </a:solidFill>
                <a:cs typeface="Amiri" panose="00000500000000000000" pitchFamily="2" charset="-78"/>
              </a:rPr>
              <a:t>Александр</a:t>
            </a:r>
            <a:endParaRPr lang="ru-RU" sz="2400" dirty="0">
              <a:solidFill>
                <a:schemeClr val="accent1">
                  <a:lumMod val="50000"/>
                </a:schemeClr>
              </a:solidFill>
              <a:cs typeface="Amiri" panose="000005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 rot="20964023">
            <a:off x="5592268" y="5526727"/>
            <a:ext cx="1569469" cy="830997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762000"/>
          </a:sp3d>
        </p:spPr>
        <p:txBody>
          <a:bodyPr wrap="none" rtlCol="0">
            <a:spAutoFit/>
            <a:sp3d>
              <a:bevelT w="762000"/>
            </a:sp3d>
          </a:bodyPr>
          <a:lstStyle/>
          <a:p>
            <a:pPr algn="ctr"/>
            <a:r>
              <a:rPr lang="ru-RU" sz="2400" dirty="0" smtClean="0">
                <a:solidFill>
                  <a:schemeClr val="accent1">
                    <a:lumMod val="50000"/>
                  </a:schemeClr>
                </a:solidFill>
                <a:cs typeface="Amiri" panose="00000500000000000000" pitchFamily="2" charset="-78"/>
              </a:rPr>
              <a:t>Харитонов</a:t>
            </a:r>
          </a:p>
          <a:p>
            <a:pPr algn="ctr"/>
            <a:r>
              <a:rPr lang="ru-RU" sz="2400" dirty="0" smtClean="0">
                <a:solidFill>
                  <a:schemeClr val="accent1">
                    <a:lumMod val="50000"/>
                  </a:schemeClr>
                </a:solidFill>
                <a:cs typeface="Amiri" panose="00000500000000000000" pitchFamily="2" charset="-78"/>
              </a:rPr>
              <a:t>Максим</a:t>
            </a:r>
            <a:endParaRPr lang="ru-RU" sz="2400" dirty="0">
              <a:solidFill>
                <a:schemeClr val="accent1">
                  <a:lumMod val="50000"/>
                </a:schemeClr>
              </a:solidFill>
              <a:cs typeface="Amiri" panose="00000500000000000000" pitchFamily="2" charset="-78"/>
            </a:endParaRPr>
          </a:p>
        </p:txBody>
      </p:sp>
      <p:sp>
        <p:nvSpPr>
          <p:cNvPr id="12" name="TextBox 11"/>
          <p:cNvSpPr txBox="1"/>
          <p:nvPr/>
        </p:nvSpPr>
        <p:spPr>
          <a:xfrm rot="594514">
            <a:off x="9277813" y="5491704"/>
            <a:ext cx="1218603" cy="830997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762000"/>
          </a:sp3d>
        </p:spPr>
        <p:txBody>
          <a:bodyPr wrap="none" rtlCol="0">
            <a:spAutoFit/>
            <a:sp3d>
              <a:bevelT w="762000"/>
            </a:sp3d>
          </a:bodyPr>
          <a:lstStyle/>
          <a:p>
            <a:pPr algn="ctr"/>
            <a:r>
              <a:rPr lang="ru-RU" sz="2400" dirty="0" smtClean="0">
                <a:solidFill>
                  <a:schemeClr val="accent1">
                    <a:lumMod val="50000"/>
                  </a:schemeClr>
                </a:solidFill>
                <a:cs typeface="Amiri" panose="00000500000000000000" pitchFamily="2" charset="-78"/>
              </a:rPr>
              <a:t>Лесс </a:t>
            </a:r>
          </a:p>
          <a:p>
            <a:pPr algn="ctr"/>
            <a:r>
              <a:rPr lang="ru-RU" sz="2400" dirty="0" smtClean="0">
                <a:solidFill>
                  <a:schemeClr val="accent1">
                    <a:lumMod val="50000"/>
                  </a:schemeClr>
                </a:solidFill>
                <a:cs typeface="Amiri" panose="00000500000000000000" pitchFamily="2" charset="-78"/>
              </a:rPr>
              <a:t>Михаил</a:t>
            </a:r>
            <a:endParaRPr lang="ru-RU" sz="2400" dirty="0">
              <a:solidFill>
                <a:schemeClr val="accent1">
                  <a:lumMod val="50000"/>
                </a:schemeClr>
              </a:solidFill>
              <a:cs typeface="Amiri" panose="000005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946354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292" y="413466"/>
            <a:ext cx="10255415" cy="5768673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890324"/>
            <a:ext cx="10515600" cy="1325563"/>
          </a:xfrm>
        </p:spPr>
        <p:txBody>
          <a:bodyPr>
            <a:noAutofit/>
            <a:scene3d>
              <a:camera prst="orthographicFront"/>
              <a:lightRig rig="threePt" dir="t"/>
            </a:scene3d>
            <a:sp3d>
              <a:bevelT w="762000"/>
            </a:sp3d>
          </a:bodyPr>
          <a:lstStyle/>
          <a:p>
            <a:pPr algn="ctr"/>
            <a:r>
              <a:rPr lang="ru-RU" sz="9600" i="1" dirty="0" smtClean="0">
                <a:solidFill>
                  <a:srgbClr val="52321D"/>
                </a:solidFill>
                <a:cs typeface="Amiri" panose="00000500000000000000" pitchFamily="2" charset="-78"/>
              </a:rPr>
              <a:t>ТЗ</a:t>
            </a:r>
            <a:endParaRPr lang="ru-RU" sz="9600" i="1" dirty="0">
              <a:solidFill>
                <a:srgbClr val="52321D"/>
              </a:solidFill>
              <a:cs typeface="Amiri" panose="00000500000000000000" pitchFamily="2" charset="-78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50" y="2922104"/>
            <a:ext cx="3612641" cy="3935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074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61937" y="1717675"/>
            <a:ext cx="11668125" cy="1325563"/>
          </a:xfrm>
        </p:spPr>
        <p:txBody>
          <a:bodyPr>
            <a:normAutofit fontScale="90000"/>
            <a:scene3d>
              <a:camera prst="orthographicFront"/>
              <a:lightRig rig="threePt" dir="t"/>
            </a:scene3d>
            <a:sp3d>
              <a:bevelT w="762000"/>
            </a:sp3d>
          </a:bodyPr>
          <a:lstStyle/>
          <a:p>
            <a:pPr algn="ctr"/>
            <a:r>
              <a:rPr lang="ru-RU" spc="-1" dirty="0" smtClean="0">
                <a:solidFill>
                  <a:schemeClr val="accent1">
                    <a:lumMod val="50000"/>
                  </a:schemeClr>
                </a:solidFill>
                <a:latin typeface="DejaVu Sans"/>
              </a:rPr>
              <a:t>	</a:t>
            </a:r>
            <a:r>
              <a:rPr lang="ru-RU" spc="-1" dirty="0">
                <a:solidFill>
                  <a:schemeClr val="accent1">
                    <a:lumMod val="50000"/>
                  </a:schemeClr>
                </a:solidFill>
                <a:latin typeface="DejaVu Sans"/>
              </a:rPr>
              <a:t> </a:t>
            </a:r>
            <a:r>
              <a:rPr lang="ru-RU" spc="-1" dirty="0" smtClean="0">
                <a:solidFill>
                  <a:schemeClr val="accent1">
                    <a:lumMod val="50000"/>
                  </a:schemeClr>
                </a:solidFill>
                <a:latin typeface="DejaVu Sans"/>
              </a:rPr>
              <a:t> </a:t>
            </a:r>
            <a:r>
              <a:rPr lang="ru-RU" sz="6700" spc="-1" dirty="0" smtClean="0">
                <a:solidFill>
                  <a:schemeClr val="accent1">
                    <a:lumMod val="50000"/>
                  </a:schemeClr>
                </a:solidFill>
                <a:latin typeface="DejaVu Sans"/>
                <a:cs typeface="Amiri" panose="00000500000000000000" pitchFamily="2" charset="-78"/>
              </a:rPr>
              <a:t>Игра </a:t>
            </a:r>
            <a:r>
              <a:rPr lang="ru-RU" sz="6700" spc="-1" dirty="0">
                <a:solidFill>
                  <a:schemeClr val="accent1">
                    <a:lumMod val="50000"/>
                  </a:schemeClr>
                </a:solidFill>
                <a:latin typeface="DejaVu Sans"/>
                <a:cs typeface="Amiri" panose="00000500000000000000" pitchFamily="2" charset="-78"/>
              </a:rPr>
              <a:t>«Спуск по реке</a:t>
            </a:r>
            <a:r>
              <a:rPr lang="ru-RU" sz="6700" spc="-1" dirty="0" smtClean="0">
                <a:solidFill>
                  <a:schemeClr val="accent1">
                    <a:lumMod val="50000"/>
                  </a:schemeClr>
                </a:solidFill>
                <a:latin typeface="DejaVu Sans"/>
                <a:cs typeface="Amiri" panose="00000500000000000000" pitchFamily="2" charset="-78"/>
              </a:rPr>
              <a:t>» - </a:t>
            </a:r>
            <a:r>
              <a:rPr lang="ru-RU" sz="4000" spc="-1" dirty="0" smtClean="0">
                <a:solidFill>
                  <a:schemeClr val="accent1">
                    <a:lumMod val="50000"/>
                  </a:schemeClr>
                </a:solidFill>
                <a:latin typeface="DejaVu Sans"/>
                <a:cs typeface="Amiri" panose="00000500000000000000" pitchFamily="2" charset="-78"/>
              </a:rPr>
              <a:t>процедурно-генерируемая </a:t>
            </a:r>
            <a:r>
              <a:rPr lang="ru-RU" sz="4000" spc="-1" dirty="0">
                <a:solidFill>
                  <a:schemeClr val="accent1">
                    <a:lumMod val="50000"/>
                  </a:schemeClr>
                </a:solidFill>
                <a:latin typeface="DejaVu Sans"/>
                <a:cs typeface="Amiri" panose="00000500000000000000" pitchFamily="2" charset="-78"/>
              </a:rPr>
              <a:t>игра с видом сверху, способная бросить вызов человеку.</a:t>
            </a:r>
            <a:r>
              <a:rPr lang="ru-RU" spc="-1" dirty="0">
                <a:solidFill>
                  <a:schemeClr val="accent1">
                    <a:lumMod val="50000"/>
                  </a:schemeClr>
                </a:solidFill>
                <a:latin typeface="DejaVu Sans"/>
              </a:rPr>
              <a:t/>
            </a:r>
            <a:br>
              <a:rPr lang="ru-RU" spc="-1" dirty="0">
                <a:solidFill>
                  <a:schemeClr val="accent1">
                    <a:lumMod val="50000"/>
                  </a:schemeClr>
                </a:solidFill>
                <a:latin typeface="DejaVu Sans"/>
              </a:rPr>
            </a:br>
            <a:r>
              <a:rPr lang="ru-RU" spc="-1" dirty="0">
                <a:solidFill>
                  <a:srgbClr val="333333"/>
                </a:solidFill>
                <a:latin typeface="DejaVu Sans"/>
              </a:rPr>
              <a:t/>
            </a:r>
            <a:br>
              <a:rPr lang="ru-RU" spc="-1" dirty="0">
                <a:solidFill>
                  <a:srgbClr val="333333"/>
                </a:solidFill>
                <a:latin typeface="DejaVu Sans"/>
              </a:rPr>
            </a:b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838200" y="3673475"/>
            <a:ext cx="10515600" cy="4351338"/>
          </a:xfrm>
        </p:spPr>
        <p:txBody>
          <a:bodyPr>
            <a:scene3d>
              <a:camera prst="orthographicFront"/>
              <a:lightRig rig="threePt" dir="t"/>
            </a:scene3d>
            <a:sp3d>
              <a:bevelT w="762000"/>
            </a:sp3d>
          </a:bodyPr>
          <a:lstStyle/>
          <a:p>
            <a:pPr marL="432000" indent="-324000">
              <a:spcAft>
                <a:spcPts val="1060"/>
              </a:spcAft>
              <a:buClr>
                <a:srgbClr val="666666"/>
              </a:buClr>
              <a:buSzPct val="45000"/>
              <a:buFont typeface="Wingdings" charset="2"/>
              <a:buChar char=""/>
            </a:pPr>
            <a:r>
              <a:rPr lang="ru-RU" spc="-1" dirty="0" err="1">
                <a:solidFill>
                  <a:schemeClr val="accent1">
                    <a:lumMod val="50000"/>
                  </a:schemeClr>
                </a:solidFill>
                <a:latin typeface="DejaVu Sans"/>
                <a:cs typeface="Amiri" panose="00000500000000000000" pitchFamily="2" charset="-78"/>
              </a:rPr>
              <a:t>RiverDescent</a:t>
            </a:r>
            <a:r>
              <a:rPr lang="ru-RU" spc="-1" dirty="0">
                <a:solidFill>
                  <a:schemeClr val="accent1">
                    <a:lumMod val="50000"/>
                  </a:schemeClr>
                </a:solidFill>
                <a:latin typeface="DejaVu Sans"/>
                <a:cs typeface="Amiri" panose="00000500000000000000" pitchFamily="2" charset="-78"/>
              </a:rPr>
              <a:t> — аркада с видом сверху. </a:t>
            </a:r>
          </a:p>
          <a:p>
            <a:pPr marL="432000" indent="-324000">
              <a:spcAft>
                <a:spcPts val="1060"/>
              </a:spcAft>
              <a:buClr>
                <a:srgbClr val="666666"/>
              </a:buClr>
              <a:buSzPct val="45000"/>
              <a:buFont typeface="Wingdings" charset="2"/>
              <a:buChar char=""/>
            </a:pPr>
            <a:r>
              <a:rPr lang="ru-RU" spc="-1" dirty="0">
                <a:solidFill>
                  <a:schemeClr val="accent1">
                    <a:lumMod val="50000"/>
                  </a:schemeClr>
                </a:solidFill>
                <a:latin typeface="DejaVu Sans"/>
                <a:cs typeface="Amiri" panose="00000500000000000000" pitchFamily="2" charset="-78"/>
              </a:rPr>
              <a:t>Сама игра реализуется инструментами </a:t>
            </a:r>
            <a:r>
              <a:rPr lang="ru-RU" spc="-1" dirty="0" err="1">
                <a:solidFill>
                  <a:schemeClr val="accent1">
                    <a:lumMod val="50000"/>
                  </a:schemeClr>
                </a:solidFill>
                <a:latin typeface="DejaVu Sans"/>
                <a:cs typeface="Amiri" panose="00000500000000000000" pitchFamily="2" charset="-78"/>
              </a:rPr>
              <a:t>pygame</a:t>
            </a:r>
            <a:r>
              <a:rPr lang="ru-RU" spc="-1" dirty="0">
                <a:solidFill>
                  <a:schemeClr val="accent1">
                    <a:lumMod val="50000"/>
                  </a:schemeClr>
                </a:solidFill>
                <a:latin typeface="DejaVu Sans"/>
                <a:cs typeface="Amiri" panose="00000500000000000000" pitchFamily="2" charset="-78"/>
              </a:rPr>
              <a:t>.</a:t>
            </a:r>
          </a:p>
          <a:p>
            <a:pPr marL="432000" indent="-324000">
              <a:spcAft>
                <a:spcPts val="1060"/>
              </a:spcAft>
              <a:buClr>
                <a:srgbClr val="666666"/>
              </a:buClr>
              <a:buSzPct val="45000"/>
              <a:buFont typeface="Wingdings" charset="2"/>
              <a:buChar char=""/>
            </a:pPr>
            <a:r>
              <a:rPr lang="ru-RU" spc="-1" dirty="0">
                <a:solidFill>
                  <a:schemeClr val="accent1">
                    <a:lumMod val="50000"/>
                  </a:schemeClr>
                </a:solidFill>
                <a:latin typeface="DejaVu Sans"/>
                <a:cs typeface="Amiri" panose="00000500000000000000" pitchFamily="2" charset="-78"/>
              </a:rPr>
              <a:t>Особенностью является случайное создание игрового поля и также сложность</a:t>
            </a:r>
            <a:r>
              <a:rPr lang="ru-RU" spc="-1" dirty="0" smtClean="0">
                <a:solidFill>
                  <a:schemeClr val="accent1">
                    <a:lumMod val="50000"/>
                  </a:schemeClr>
                </a:solidFill>
                <a:latin typeface="DejaVu Sans"/>
                <a:cs typeface="Amiri" panose="00000500000000000000" pitchFamily="2" charset="-78"/>
              </a:rPr>
              <a:t>.</a:t>
            </a:r>
            <a:endParaRPr lang="ru-RU" spc="-1" dirty="0">
              <a:solidFill>
                <a:schemeClr val="accent1">
                  <a:lumMod val="50000"/>
                </a:schemeClr>
              </a:solidFill>
              <a:latin typeface="DejaVu Sans"/>
              <a:cs typeface="Amiri" panose="000005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879180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67649"/>
            <a:ext cx="10515600" cy="1325563"/>
          </a:xfrm>
          <a:scene3d>
            <a:camera prst="orthographicFront"/>
            <a:lightRig rig="threePt" dir="t"/>
          </a:scene3d>
          <a:sp3d>
            <a:bevelT w="762000"/>
          </a:sp3d>
        </p:spPr>
        <p:txBody>
          <a:bodyPr>
            <a:normAutofit/>
            <a:sp3d>
              <a:bevelT w="762000"/>
            </a:sp3d>
          </a:bodyPr>
          <a:lstStyle/>
          <a:p>
            <a:pPr algn="ctr"/>
            <a:r>
              <a:rPr lang="ru-RU" sz="6000" dirty="0" smtClean="0">
                <a:solidFill>
                  <a:srgbClr val="FF9900"/>
                </a:solidFill>
                <a:cs typeface="Amiri" panose="00000500000000000000" pitchFamily="2" charset="-78"/>
              </a:rPr>
              <a:t>Как это выглядит? </a:t>
            </a:r>
            <a:endParaRPr lang="ru-RU" sz="6000" dirty="0">
              <a:solidFill>
                <a:srgbClr val="FF9900"/>
              </a:solidFill>
              <a:cs typeface="Amiri" panose="00000500000000000000" pitchFamily="2" charset="-78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2257" y="2089041"/>
            <a:ext cx="2980028" cy="4338920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590" y="1690688"/>
            <a:ext cx="7670820" cy="4639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776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74957"/>
            <a:ext cx="10515600" cy="1325563"/>
          </a:xfrm>
        </p:spPr>
        <p:txBody>
          <a:bodyPr>
            <a:scene3d>
              <a:camera prst="orthographicFront"/>
              <a:lightRig rig="threePt" dir="t"/>
            </a:scene3d>
            <a:sp3d>
              <a:bevelT w="762000"/>
            </a:sp3d>
          </a:bodyPr>
          <a:lstStyle/>
          <a:p>
            <a:pPr algn="ctr"/>
            <a:r>
              <a:rPr lang="ru-RU" spc="-1" dirty="0">
                <a:solidFill>
                  <a:schemeClr val="accent1">
                    <a:lumMod val="50000"/>
                  </a:schemeClr>
                </a:solidFill>
                <a:latin typeface="DejaVu Sans"/>
                <a:cs typeface="Amiri" panose="00000500000000000000" pitchFamily="2" charset="-78"/>
              </a:rPr>
              <a:t>Задания для разработчиков</a:t>
            </a:r>
            <a:endParaRPr lang="ru-RU" spc="-1" dirty="0">
              <a:solidFill>
                <a:schemeClr val="accent1">
                  <a:lumMod val="50000"/>
                </a:schemeClr>
              </a:solidFill>
              <a:latin typeface="DejaVu Sans"/>
              <a:cs typeface="Amiri" panose="00000500000000000000" pitchFamily="2" charset="-78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  <a:scene3d>
              <a:camera prst="orthographicFront"/>
              <a:lightRig rig="threePt" dir="t"/>
            </a:scene3d>
            <a:sp3d>
              <a:bevelT w="762000"/>
            </a:sp3d>
          </a:bodyPr>
          <a:lstStyle/>
          <a:p>
            <a:pPr marL="432000" indent="-324000">
              <a:spcAft>
                <a:spcPts val="1060"/>
              </a:spcAft>
              <a:buClr>
                <a:srgbClr val="666666"/>
              </a:buClr>
              <a:buSzPct val="45000"/>
              <a:buFont typeface="Wingdings" charset="2"/>
              <a:buChar char=""/>
            </a:pPr>
            <a:r>
              <a:rPr lang="ru-RU" spc="-1" dirty="0">
                <a:solidFill>
                  <a:schemeClr val="accent1">
                    <a:lumMod val="50000"/>
                  </a:schemeClr>
                </a:solidFill>
                <a:latin typeface="DejaVu Sans"/>
                <a:cs typeface="Amiri" panose="00000500000000000000" pitchFamily="2" charset="-78"/>
              </a:rPr>
              <a:t>Сделать управление.</a:t>
            </a:r>
          </a:p>
          <a:p>
            <a:pPr marL="540000" lvl="1" indent="0">
              <a:spcAft>
                <a:spcPts val="850"/>
              </a:spcAft>
              <a:buClr>
                <a:srgbClr val="666666"/>
              </a:buClr>
              <a:buSzPct val="75000"/>
              <a:buNone/>
            </a:pPr>
            <a:r>
              <a:rPr lang="ru-RU" sz="2800" spc="-1" dirty="0">
                <a:solidFill>
                  <a:schemeClr val="accent1">
                    <a:lumMod val="50000"/>
                  </a:schemeClr>
                </a:solidFill>
                <a:latin typeface="DejaVu Sans"/>
                <a:cs typeface="Amiri" panose="00000500000000000000" pitchFamily="2" charset="-78"/>
              </a:rPr>
              <a:t>Лодка должна крутится вокруг своей оси двигаться вперед в этом направлении с помощью стрелок</a:t>
            </a:r>
          </a:p>
          <a:p>
            <a:pPr marL="432000" indent="-324000">
              <a:spcAft>
                <a:spcPts val="1060"/>
              </a:spcAft>
              <a:buClr>
                <a:srgbClr val="666666"/>
              </a:buClr>
              <a:buSzPct val="45000"/>
              <a:buFont typeface="Wingdings" charset="2"/>
              <a:buChar char=""/>
            </a:pPr>
            <a:r>
              <a:rPr lang="ru-RU" spc="-1" dirty="0">
                <a:solidFill>
                  <a:schemeClr val="accent1">
                    <a:lumMod val="50000"/>
                  </a:schemeClr>
                </a:solidFill>
                <a:latin typeface="DejaVu Sans"/>
                <a:cs typeface="Amiri" panose="00000500000000000000" pitchFamily="2" charset="-78"/>
              </a:rPr>
              <a:t>Генерация реки</a:t>
            </a:r>
          </a:p>
          <a:p>
            <a:pPr marL="540000" lvl="1" indent="0">
              <a:spcAft>
                <a:spcPts val="850"/>
              </a:spcAft>
              <a:buClr>
                <a:srgbClr val="666666"/>
              </a:buClr>
              <a:buSzPct val="75000"/>
              <a:buNone/>
            </a:pPr>
            <a:r>
              <a:rPr lang="ru-RU" sz="2800" spc="-1" dirty="0">
                <a:solidFill>
                  <a:schemeClr val="accent1">
                    <a:lumMod val="50000"/>
                  </a:schemeClr>
                </a:solidFill>
                <a:latin typeface="DejaVu Sans"/>
                <a:cs typeface="Amiri" panose="00000500000000000000" pitchFamily="2" charset="-78"/>
              </a:rPr>
              <a:t>Случайная ломанная линия идущая по граням случайной диаграммы вороного. Это линия потом расширяется и передается как полигон</a:t>
            </a:r>
          </a:p>
          <a:p>
            <a:pPr marL="432000" indent="-324000">
              <a:spcAft>
                <a:spcPts val="1060"/>
              </a:spcAft>
              <a:buClr>
                <a:srgbClr val="666666"/>
              </a:buClr>
              <a:buSzPct val="45000"/>
              <a:buFont typeface="Wingdings" charset="2"/>
              <a:buChar char=""/>
            </a:pPr>
            <a:r>
              <a:rPr lang="ru-RU" spc="-1" dirty="0">
                <a:solidFill>
                  <a:schemeClr val="accent1">
                    <a:lumMod val="50000"/>
                  </a:schemeClr>
                </a:solidFill>
                <a:latin typeface="DejaVu Sans"/>
                <a:cs typeface="Amiri" panose="00000500000000000000" pitchFamily="2" charset="-78"/>
              </a:rPr>
              <a:t>Дизайн и меню</a:t>
            </a:r>
          </a:p>
          <a:p>
            <a:pPr marL="540000" lvl="1" indent="0">
              <a:spcAft>
                <a:spcPts val="850"/>
              </a:spcAft>
              <a:buClr>
                <a:srgbClr val="666666"/>
              </a:buClr>
              <a:buSzPct val="75000"/>
              <a:buNone/>
            </a:pPr>
            <a:r>
              <a:rPr lang="ru-RU" sz="2800" spc="-1" dirty="0">
                <a:solidFill>
                  <a:schemeClr val="accent1">
                    <a:lumMod val="50000"/>
                  </a:schemeClr>
                </a:solidFill>
                <a:latin typeface="DejaVu Sans"/>
                <a:cs typeface="Amiri" panose="00000500000000000000" pitchFamily="2" charset="-78"/>
              </a:rPr>
              <a:t>Модельки и текстуры спрайтов</a:t>
            </a:r>
          </a:p>
          <a:p>
            <a:pPr marL="540000" lvl="1" indent="0">
              <a:spcAft>
                <a:spcPts val="850"/>
              </a:spcAft>
              <a:buClr>
                <a:srgbClr val="666666"/>
              </a:buClr>
              <a:buSzPct val="75000"/>
              <a:buNone/>
            </a:pPr>
            <a:r>
              <a:rPr lang="ru-RU" sz="2800" spc="-1" dirty="0">
                <a:solidFill>
                  <a:schemeClr val="accent1">
                    <a:lumMod val="50000"/>
                  </a:schemeClr>
                </a:solidFill>
                <a:latin typeface="DejaVu Sans"/>
                <a:cs typeface="Amiri" panose="00000500000000000000" pitchFamily="2" charset="-78"/>
              </a:rPr>
              <a:t>Список уровней и меню паузы</a:t>
            </a:r>
          </a:p>
          <a:p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5909" y="4478003"/>
            <a:ext cx="3557550" cy="213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791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88</Words>
  <Application>Microsoft Office PowerPoint</Application>
  <PresentationFormat>Широкоэкранный</PresentationFormat>
  <Paragraphs>22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2" baseType="lpstr">
      <vt:lpstr>Amiri</vt:lpstr>
      <vt:lpstr>Arial</vt:lpstr>
      <vt:lpstr>Calibri</vt:lpstr>
      <vt:lpstr>Calibri Light</vt:lpstr>
      <vt:lpstr>DejaVu Sans</vt:lpstr>
      <vt:lpstr>Wingdings</vt:lpstr>
      <vt:lpstr>Тема Office</vt:lpstr>
      <vt:lpstr>Презентация PowerPoint</vt:lpstr>
      <vt:lpstr>ТЗ</vt:lpstr>
      <vt:lpstr>   Игра «Спуск по реке» - процедурно-генерируемая игра с видом сверху, способная бросить вызов человеку.  </vt:lpstr>
      <vt:lpstr>Как это выглядит? </vt:lpstr>
      <vt:lpstr>Задания для разработчиков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Лесс Михаил</dc:creator>
  <cp:lastModifiedBy>Лесс Михаил</cp:lastModifiedBy>
  <cp:revision>11</cp:revision>
  <dcterms:created xsi:type="dcterms:W3CDTF">2021-12-15T05:16:12Z</dcterms:created>
  <dcterms:modified xsi:type="dcterms:W3CDTF">2021-12-17T22:22:34Z</dcterms:modified>
</cp:coreProperties>
</file>

<file path=docProps/thumbnail.jpeg>
</file>